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decuador.org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100" y="0"/>
            <a:ext cx="5524500" cy="4127500"/>
          </a:xfrm>
          <a:prstGeom prst="rect">
            <a:avLst/>
          </a:prstGeom>
        </p:spPr>
      </p:pic>
      <p:sp>
        <p:nvSpPr>
          <p:cNvPr id="8" name="CuadroTexto 7"/>
          <p:cNvSpPr txBox="1"/>
          <p:nvPr userDrawn="1"/>
        </p:nvSpPr>
        <p:spPr>
          <a:xfrm>
            <a:off x="1816100" y="4127500"/>
            <a:ext cx="5524500" cy="1785104"/>
          </a:xfrm>
          <a:prstGeom prst="rect">
            <a:avLst/>
          </a:prstGeom>
          <a:solidFill>
            <a:srgbClr val="02020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spc="300" dirty="0" smtClean="0">
                <a:solidFill>
                  <a:schemeClr val="bg1"/>
                </a:solidFill>
              </a:rPr>
              <a:t>INGRESA EN </a:t>
            </a:r>
          </a:p>
          <a:p>
            <a:pPr algn="ctr"/>
            <a:r>
              <a:rPr lang="es-ES" sz="3200" spc="5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linkClick r:id="rId3"/>
              </a:rPr>
              <a:t>www.cidecuador.org</a:t>
            </a:r>
            <a:endParaRPr lang="es-ES" sz="3200" spc="50" dirty="0" smtClean="0">
              <a:ln w="952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s-ES" sz="2000" dirty="0" smtClean="0">
                <a:solidFill>
                  <a:schemeClr val="bg1"/>
                </a:solidFill>
              </a:rPr>
              <a:t>Una vez finalizado este evento ésta presentación estará disponible en su respectiva página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193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E08C48-F953-4BD7-8F50-26855F06D621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2DFA85-445A-47D4-9FBF-A1C5B1C1FE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755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E08C48-F953-4BD7-8F50-26855F06D621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2DFA85-445A-47D4-9FBF-A1C5B1C1FE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8538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E08C48-F953-4BD7-8F50-26855F06D621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2DFA85-445A-47D4-9FBF-A1C5B1C1FE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456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E08C48-F953-4BD7-8F50-26855F06D621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2DFA85-445A-47D4-9FBF-A1C5B1C1FE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967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E08C48-F953-4BD7-8F50-26855F06D621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2DFA85-445A-47D4-9FBF-A1C5B1C1FE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755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E08C48-F953-4BD7-8F50-26855F06D621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2DFA85-445A-47D4-9FBF-A1C5B1C1FE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682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E08C48-F953-4BD7-8F50-26855F06D621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2DFA85-445A-47D4-9FBF-A1C5B1C1FE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8601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2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88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E08C48-F953-4BD7-8F50-26855F06D621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2DFA85-445A-47D4-9FBF-A1C5B1C1FE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9731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6E08C48-F953-4BD7-8F50-26855F06D621}" type="datetimeFigureOut">
              <a:rPr lang="es-ES" smtClean="0"/>
              <a:t>14/12/2021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12DFA85-445A-47D4-9FBF-A1C5B1C1FEF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01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71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4 CuadroTexto"/>
          <p:cNvSpPr txBox="1"/>
          <p:nvPr/>
        </p:nvSpPr>
        <p:spPr>
          <a:xfrm>
            <a:off x="1223628" y="2504638"/>
            <a:ext cx="66967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 smtClean="0"/>
              <a:t>HAGA CLIC AQUÍ PARA AGREGAR EL TITULO DE SU </a:t>
            </a:r>
            <a:r>
              <a:rPr lang="es-VE" sz="2800" b="1" dirty="0" smtClean="0"/>
              <a:t>INVESTIGACION</a:t>
            </a:r>
          </a:p>
          <a:p>
            <a:pPr algn="ctr"/>
            <a:endParaRPr lang="es-VE" sz="2800" b="1" dirty="0"/>
          </a:p>
          <a:p>
            <a:pPr algn="r"/>
            <a:r>
              <a:rPr lang="es-VE" sz="2200" b="1" dirty="0" smtClean="0"/>
              <a:t>(AGREGAR NOMBRE DEL AUTOR)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352699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38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768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86432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16</Words>
  <Application>Microsoft Office PowerPoint</Application>
  <PresentationFormat>Presentación en pantalla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</cp:revision>
  <dcterms:created xsi:type="dcterms:W3CDTF">2021-12-14T20:14:04Z</dcterms:created>
  <dcterms:modified xsi:type="dcterms:W3CDTF">2021-12-14T20:22:26Z</dcterms:modified>
</cp:coreProperties>
</file>