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7A45-F452-4ACE-A296-E4306F14FF98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1B4EF-8929-4D40-B8E0-A4B0E4347A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13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ecuador.org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94939-76BF-42AC-8EC4-8B77B970C8AD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A3C2-550A-4E03-AA1B-CA282B9E61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49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98" y="0"/>
            <a:ext cx="6031604" cy="4649274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1708597" y="4649274"/>
            <a:ext cx="6031605" cy="1508105"/>
          </a:xfrm>
          <a:prstGeom prst="rect">
            <a:avLst/>
          </a:prstGeom>
          <a:solidFill>
            <a:srgbClr val="FF00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spc="300" dirty="0" smtClean="0">
                <a:solidFill>
                  <a:schemeClr val="bg1"/>
                </a:solidFill>
              </a:rPr>
              <a:t>INGRESA EN </a:t>
            </a:r>
          </a:p>
          <a:p>
            <a:pPr algn="ctr"/>
            <a:r>
              <a:rPr lang="es-ES" sz="3200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3"/>
              </a:rPr>
              <a:t>www.cidecuador.org</a:t>
            </a:r>
            <a:endParaRPr lang="es-ES" sz="3200" spc="50" dirty="0" smtClean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Una vez finalizado este evento ésta presentación estará disponible en su respectiva página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4939-76BF-42AC-8EC4-8B77B970C8AD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A3C2-550A-4E03-AA1B-CA282B9E61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684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931639" y="2550018"/>
            <a:ext cx="72807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/>
              <a:t>HAGA CLIC AQUÍ PARA AGREGAR EL TITULO DE SU INVESTIGACION</a:t>
            </a:r>
          </a:p>
          <a:p>
            <a:pPr algn="ctr"/>
            <a:endParaRPr lang="es-VE" sz="2800" b="1" dirty="0"/>
          </a:p>
          <a:p>
            <a:pPr algn="r"/>
            <a:r>
              <a:rPr lang="es-VE" sz="2000" b="1" dirty="0"/>
              <a:t>(Nombre del Autor)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3133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3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5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15</Words>
  <Application>Microsoft Office PowerPoint</Application>
  <PresentationFormat>Presentación en pantalla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</cp:revision>
  <dcterms:created xsi:type="dcterms:W3CDTF">2021-12-14T18:51:03Z</dcterms:created>
  <dcterms:modified xsi:type="dcterms:W3CDTF">2021-12-14T20:00:44Z</dcterms:modified>
</cp:coreProperties>
</file>