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60" r:id="rId4"/>
    <p:sldId id="261" r:id="rId5"/>
    <p:sldId id="265" r:id="rId6"/>
    <p:sldId id="266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9EC6-CE07-4898-A390-3961A7F1C3FB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3721-4AF2-456C-8CC9-235465707F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4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03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2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87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59832" y="60212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2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62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5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41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86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334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4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01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93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32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17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75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0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0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4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6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38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2110698" y="4070682"/>
            <a:ext cx="50535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Ingresa a </a:t>
            </a:r>
          </a:p>
          <a:p>
            <a:pPr algn="ctr"/>
            <a:r>
              <a:rPr lang="es-E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www.cidecuador.org</a:t>
            </a:r>
            <a:endParaRPr lang="es-E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1685165" y="559098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8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Una vez finalizado este evento, ésta presentación estará disponible en su respectiva página</a:t>
            </a:r>
            <a:endParaRPr lang="es-ES" sz="1800" b="1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9887"/>
          <a:stretch/>
        </p:blipFill>
        <p:spPr>
          <a:xfrm>
            <a:off x="971600" y="46292"/>
            <a:ext cx="7416824" cy="417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1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23628" y="321297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/>
              <a:t>HAGA CLIC AQUÍ PARA AGREGAR EL TITULO DE SU INVESTIGACION</a:t>
            </a:r>
            <a:endParaRPr lang="es-ES" sz="2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04728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4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derecha"/>
          <p:cNvSpPr/>
          <p:nvPr/>
        </p:nvSpPr>
        <p:spPr>
          <a:xfrm>
            <a:off x="6000750" y="422910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utoShape 5" descr="Resultado de imagen para COPACABANA BOLIV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1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6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10</Words>
  <Application>Microsoft Office PowerPoint</Application>
  <PresentationFormat>Presentación en pantalla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20</cp:revision>
  <dcterms:created xsi:type="dcterms:W3CDTF">2019-08-22T16:39:35Z</dcterms:created>
  <dcterms:modified xsi:type="dcterms:W3CDTF">2022-02-21T17:52:27Z</dcterms:modified>
</cp:coreProperties>
</file>