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A2D7"/>
    <a:srgbClr val="255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decuador.org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E6F5-ED05-4643-B799-A16E53898C9E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467B-5D4A-4415-9DB6-D6DF67C54D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92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E6F5-ED05-4643-B799-A16E53898C9E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467B-5D4A-4415-9DB6-D6DF67C54D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21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E6F5-ED05-4643-B799-A16E53898C9E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467B-5D4A-4415-9DB6-D6DF67C54D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67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2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0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597" y="0"/>
            <a:ext cx="5974903" cy="4191000"/>
          </a:xfrm>
          <a:prstGeom prst="rect">
            <a:avLst/>
          </a:prstGeom>
        </p:spPr>
      </p:pic>
      <p:sp>
        <p:nvSpPr>
          <p:cNvPr id="8" name="CuadroTexto 7"/>
          <p:cNvSpPr txBox="1"/>
          <p:nvPr userDrawn="1"/>
        </p:nvSpPr>
        <p:spPr>
          <a:xfrm>
            <a:off x="1708597" y="4191000"/>
            <a:ext cx="5974903" cy="1508105"/>
          </a:xfrm>
          <a:prstGeom prst="rect">
            <a:avLst/>
          </a:prstGeom>
          <a:solidFill>
            <a:srgbClr val="4AA2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spc="300" dirty="0" smtClean="0">
                <a:solidFill>
                  <a:schemeClr val="bg1"/>
                </a:solidFill>
              </a:rPr>
              <a:t>INGRESA EN </a:t>
            </a:r>
          </a:p>
          <a:p>
            <a:pPr algn="ctr"/>
            <a:r>
              <a:rPr lang="es-ES" sz="32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hlinkClick r:id="rId3"/>
              </a:rPr>
              <a:t>www.cidecuador.org</a:t>
            </a:r>
            <a:endParaRPr lang="es-ES" sz="3200" b="1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Una vez finalizado este </a:t>
            </a:r>
            <a:r>
              <a:rPr lang="es-ES" sz="2000" b="1" dirty="0" smtClean="0">
                <a:solidFill>
                  <a:schemeClr val="bg1"/>
                </a:solidFill>
              </a:rPr>
              <a:t>evento, </a:t>
            </a:r>
            <a:r>
              <a:rPr lang="es-ES" sz="2000" b="1" dirty="0" smtClean="0">
                <a:solidFill>
                  <a:schemeClr val="bg1"/>
                </a:solidFill>
              </a:rPr>
              <a:t>ésta presentación estará disponible en su respectiva página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9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E6F5-ED05-4643-B799-A16E53898C9E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467B-5D4A-4415-9DB6-D6DF67C54D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472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E6F5-ED05-4643-B799-A16E53898C9E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467B-5D4A-4415-9DB6-D6DF67C54D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03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E6F5-ED05-4643-B799-A16E53898C9E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467B-5D4A-4415-9DB6-D6DF67C54D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855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E6F5-ED05-4643-B799-A16E53898C9E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467B-5D4A-4415-9DB6-D6DF67C54D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59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E6F5-ED05-4643-B799-A16E53898C9E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467B-5D4A-4415-9DB6-D6DF67C54D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32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E6F5-ED05-4643-B799-A16E53898C9E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467B-5D4A-4415-9DB6-D6DF67C54D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28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E6F5-ED05-4643-B799-A16E53898C9E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0467B-5D4A-4415-9DB6-D6DF67C54D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45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47549" y="2781838"/>
            <a:ext cx="72807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/>
              <a:t>HAGA CLIC AQUÍ PARA AGREGAR EL TITULO DE SU INVESTIGACION</a:t>
            </a:r>
          </a:p>
          <a:p>
            <a:pPr algn="ctr"/>
            <a:endParaRPr lang="es-VE" sz="2800" b="1" dirty="0"/>
          </a:p>
          <a:p>
            <a:pPr algn="r"/>
            <a:r>
              <a:rPr lang="es-VE" sz="2000" b="1" dirty="0"/>
              <a:t>(Nombre del Autor)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17498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48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32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2088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15</Words>
  <Application>Microsoft Office PowerPoint</Application>
  <PresentationFormat>Presentación en pantalla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</cp:revision>
  <dcterms:created xsi:type="dcterms:W3CDTF">2021-12-14T20:34:41Z</dcterms:created>
  <dcterms:modified xsi:type="dcterms:W3CDTF">2021-12-14T20:41:52Z</dcterms:modified>
</cp:coreProperties>
</file>