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8"/>
  </p:notesMasterIdLst>
  <p:sldIdLst>
    <p:sldId id="256" r:id="rId3"/>
    <p:sldId id="257" r:id="rId4"/>
    <p:sldId id="265" r:id="rId5"/>
    <p:sldId id="267" r:id="rId6"/>
    <p:sldId id="266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B1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49EC6-CE07-4898-A390-3961A7F1C3FB}" type="datetimeFigureOut">
              <a:rPr lang="es-ES" smtClean="0"/>
              <a:t>16/01/2023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E3721-4AF2-456C-8CC9-235465707F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640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D3D357-86D0-4DAC-8467-69795FD71BA9}" type="datetimeFigureOut">
              <a:rPr lang="es-ES" smtClean="0"/>
              <a:t>16/01/2023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C8119-DC67-483F-8D0B-7AC7B92F00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034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D3D357-86D0-4DAC-8467-69795FD71BA9}" type="datetimeFigureOut">
              <a:rPr lang="es-ES" smtClean="0"/>
              <a:t>16/01/2023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C8119-DC67-483F-8D0B-7AC7B92F00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003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421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3877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EE3E99-A3D2-4158-834F-3AC9A394B182}" type="datetimeFigureOut">
              <a:rPr lang="es-ES" smtClean="0"/>
              <a:t>16/01/2023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1AA07-6417-488D-AD10-E58E1DED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237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EE3E99-A3D2-4158-834F-3AC9A394B182}" type="datetimeFigureOut">
              <a:rPr lang="es-ES" smtClean="0"/>
              <a:t>16/01/2023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1AA07-6417-488D-AD10-E58E1DED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2628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EE3E99-A3D2-4158-834F-3AC9A394B182}" type="datetimeFigureOut">
              <a:rPr lang="es-ES" smtClean="0"/>
              <a:t>16/01/2023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1AA07-6417-488D-AD10-E58E1DED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456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EE3E99-A3D2-4158-834F-3AC9A394B182}" type="datetimeFigureOut">
              <a:rPr lang="es-ES" smtClean="0"/>
              <a:t>16/01/2023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1AA07-6417-488D-AD10-E58E1DED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3410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EE3E99-A3D2-4158-834F-3AC9A394B182}" type="datetimeFigureOut">
              <a:rPr lang="es-ES" smtClean="0"/>
              <a:t>16/01/2023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1AA07-6417-488D-AD10-E58E1DED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7867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EE3E99-A3D2-4158-834F-3AC9A394B182}" type="datetimeFigureOut">
              <a:rPr lang="es-ES" smtClean="0"/>
              <a:t>16/01/2023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1AA07-6417-488D-AD10-E58E1DED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4334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EE3E99-A3D2-4158-834F-3AC9A394B182}" type="datetimeFigureOut">
              <a:rPr lang="es-ES" smtClean="0"/>
              <a:t>16/01/2023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1AA07-6417-488D-AD10-E58E1DED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8417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D3D357-86D0-4DAC-8467-69795FD71BA9}" type="datetimeFigureOut">
              <a:rPr lang="es-ES" smtClean="0"/>
              <a:t>16/01/2023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C8119-DC67-483F-8D0B-7AC7B92F00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001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EE3E99-A3D2-4158-834F-3AC9A394B182}" type="datetimeFigureOut">
              <a:rPr lang="es-ES" smtClean="0"/>
              <a:t>16/01/2023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1AA07-6417-488D-AD10-E58E1DED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9936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EE3E99-A3D2-4158-834F-3AC9A394B182}" type="datetimeFigureOut">
              <a:rPr lang="es-ES" smtClean="0"/>
              <a:t>16/01/2023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1AA07-6417-488D-AD10-E58E1DED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323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EE3E99-A3D2-4158-834F-3AC9A394B182}" type="datetimeFigureOut">
              <a:rPr lang="es-ES" smtClean="0"/>
              <a:t>16/01/2023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1AA07-6417-488D-AD10-E58E1DED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5170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EE3E99-A3D2-4158-834F-3AC9A394B182}" type="datetimeFigureOut">
              <a:rPr lang="es-ES" smtClean="0"/>
              <a:t>16/01/2023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1AA07-6417-488D-AD10-E58E1DED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06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D3D357-86D0-4DAC-8467-69795FD71BA9}" type="datetimeFigureOut">
              <a:rPr lang="es-ES" smtClean="0"/>
              <a:t>16/01/2023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C8119-DC67-483F-8D0B-7AC7B92F00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8755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D3D357-86D0-4DAC-8467-69795FD71BA9}" type="datetimeFigureOut">
              <a:rPr lang="es-ES" smtClean="0"/>
              <a:t>16/01/2023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C8119-DC67-483F-8D0B-7AC7B92F00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207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D3D357-86D0-4DAC-8467-69795FD71BA9}" type="datetimeFigureOut">
              <a:rPr lang="es-ES" smtClean="0"/>
              <a:t>16/01/2023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C8119-DC67-483F-8D0B-7AC7B92F00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105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D3D357-86D0-4DAC-8467-69795FD71BA9}" type="datetimeFigureOut">
              <a:rPr lang="es-ES" smtClean="0"/>
              <a:t>16/01/2023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C8119-DC67-483F-8D0B-7AC7B92F00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640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D3D357-86D0-4DAC-8467-69795FD71BA9}" type="datetimeFigureOut">
              <a:rPr lang="es-ES" smtClean="0"/>
              <a:t>16/01/2023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C8119-DC67-483F-8D0B-7AC7B92F00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46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D3D357-86D0-4DAC-8467-69795FD71BA9}" type="datetimeFigureOut">
              <a:rPr lang="es-ES" smtClean="0"/>
              <a:t>16/01/2023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C8119-DC67-483F-8D0B-7AC7B92F00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489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D3D357-86D0-4DAC-8467-69795FD71BA9}" type="datetimeFigureOut">
              <a:rPr lang="es-ES" smtClean="0"/>
              <a:t>16/01/2023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C8119-DC67-483F-8D0B-7AC7B92F00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9380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24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9 Rectángulo"/>
          <p:cNvSpPr/>
          <p:nvPr userDrawn="1"/>
        </p:nvSpPr>
        <p:spPr>
          <a:xfrm>
            <a:off x="1619672" y="260648"/>
            <a:ext cx="505359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Ingresa a </a:t>
            </a:r>
          </a:p>
          <a:p>
            <a:pPr algn="ctr"/>
            <a:r>
              <a:rPr lang="es-ES" sz="4400" b="1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www.cidecuador.org</a:t>
            </a:r>
            <a:endParaRPr lang="es-ES" sz="4400" b="1" dirty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 userDrawn="1"/>
        </p:nvSpPr>
        <p:spPr>
          <a:xfrm>
            <a:off x="1763688" y="1747933"/>
            <a:ext cx="5053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sz="1600" b="1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Una vez finalizado este evento, ésta presentación estará disponible en su respectiva página</a:t>
            </a:r>
            <a:endParaRPr lang="es-ES" sz="1600" b="1" cap="none" spc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0315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223628" y="2843300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b="1" dirty="0" smtClean="0">
                <a:solidFill>
                  <a:schemeClr val="bg1"/>
                </a:solidFill>
              </a:rPr>
              <a:t>HAGA CLIC AQUÍ PARA AGREGAR EL TITULO DE SU INVESTIGACION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" y="0"/>
            <a:ext cx="9144000" cy="185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376034" y="1995198"/>
            <a:ext cx="1645674" cy="224976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Agregue su foto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2022072" y="3501008"/>
            <a:ext cx="651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VE" dirty="0" smtClean="0"/>
              <a:t>Escriba en este espacio su hoja de vida. No sobrepasar las 50 palabras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2021708" y="1518144"/>
            <a:ext cx="637665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VE" sz="2800" b="1" dirty="0" smtClean="0">
                <a:ln w="11430"/>
              </a:rPr>
              <a:t>Haga clic aquí para escribir su </a:t>
            </a:r>
          </a:p>
          <a:p>
            <a:pPr algn="ctr"/>
            <a:r>
              <a:rPr lang="es-VE" sz="2800" b="1" dirty="0" smtClean="0">
                <a:ln w="11430"/>
              </a:rPr>
              <a:t>grado académico, nombre y apellido</a:t>
            </a:r>
            <a:endParaRPr lang="es-ES" sz="2800" b="1" dirty="0">
              <a:ln w="1143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296056" y="2651170"/>
            <a:ext cx="54442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VE" dirty="0">
                <a:ln>
                  <a:solidFill>
                    <a:schemeClr val="tx1"/>
                  </a:solidFill>
                </a:ln>
              </a:rPr>
              <a:t>Haga clic y </a:t>
            </a:r>
            <a:r>
              <a:rPr lang="es-ES" dirty="0">
                <a:ln>
                  <a:solidFill>
                    <a:schemeClr val="tx1"/>
                  </a:solidFill>
                </a:ln>
              </a:rPr>
              <a:t>escriba su correo  electrónico</a:t>
            </a:r>
          </a:p>
          <a:p>
            <a:pPr algn="ctr"/>
            <a:r>
              <a:rPr lang="es-ES" dirty="0">
                <a:ln>
                  <a:solidFill>
                    <a:schemeClr val="tx1"/>
                  </a:solidFill>
                </a:ln>
              </a:rPr>
              <a:t> institución</a:t>
            </a:r>
          </a:p>
        </p:txBody>
      </p:sp>
      <p:sp>
        <p:nvSpPr>
          <p:cNvPr id="7" name="6 Recortar rectángulo de esquina sencilla"/>
          <p:cNvSpPr/>
          <p:nvPr/>
        </p:nvSpPr>
        <p:spPr>
          <a:xfrm>
            <a:off x="-12318" y="0"/>
            <a:ext cx="3528392" cy="576064"/>
          </a:xfrm>
          <a:prstGeom prst="snip1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VE" sz="2800" b="1" dirty="0" smtClean="0">
                <a:ln w="1143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EXPOSITOR</a:t>
            </a:r>
            <a:endParaRPr lang="es-ES" sz="2800" b="1" dirty="0">
              <a:ln w="11430"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576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5" descr="Resultado de imagen para COPACABANA BOLIV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212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5" descr="Resultado de imagen para COPACABANA BOLIV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456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63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49</Words>
  <Application>Microsoft Office PowerPoint</Application>
  <PresentationFormat>Presentación en pantalla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7" baseType="lpstr"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20</cp:revision>
  <dcterms:created xsi:type="dcterms:W3CDTF">2019-08-22T16:39:35Z</dcterms:created>
  <dcterms:modified xsi:type="dcterms:W3CDTF">2023-01-16T22:10:35Z</dcterms:modified>
</cp:coreProperties>
</file>